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11/20/2025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720317" y="1188002"/>
            <a:ext cx="5202389" cy="48749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November 20, 2005</a:t>
            </a:r>
          </a:p>
          <a:p>
            <a:pPr marR="0" lvl="0">
              <a:lnSpc>
                <a:spcPct val="115000"/>
              </a:lnSpc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	CALL TO ORDER</a:t>
            </a:r>
          </a:p>
          <a:p>
            <a:pPr marR="0" lvl="0">
              <a:lnSpc>
                <a:spcPct val="115000"/>
              </a:lnSpc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	PLEDGE OF ALLEGIANCE</a:t>
            </a:r>
          </a:p>
          <a:p>
            <a:pPr marR="0" lvl="0">
              <a:lnSpc>
                <a:spcPct val="115000"/>
              </a:lnSpc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	ROLL CALL</a:t>
            </a:r>
          </a:p>
          <a:p>
            <a:pPr marR="0" lvl="0">
              <a:lnSpc>
                <a:spcPct val="115000"/>
              </a:lnSpc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	PREVIOUS MEETING MINUTES</a:t>
            </a:r>
          </a:p>
          <a:p>
            <a:pPr marR="0" lvl="0">
              <a:lnSpc>
                <a:spcPct val="115000"/>
              </a:lnSpc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	TREASURE REPORT/BILLS PAYABLE</a:t>
            </a:r>
          </a:p>
          <a:p>
            <a:pPr marR="0" lvl="0">
              <a:lnSpc>
                <a:spcPct val="115000"/>
              </a:lnSpc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	CORRESPONDENCE</a:t>
            </a:r>
          </a:p>
          <a:p>
            <a:pPr marR="0" lvl="0">
              <a:lnSpc>
                <a:spcPct val="115000"/>
              </a:lnSpc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	SECRETARY REPORT</a:t>
            </a:r>
          </a:p>
          <a:p>
            <a:pPr marR="0" lvl="0">
              <a:lnSpc>
                <a:spcPct val="115000"/>
              </a:lnSpc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	PUBLIC COMMENT</a:t>
            </a:r>
          </a:p>
          <a:p>
            <a:pPr marR="0" lvl="0">
              <a:lnSpc>
                <a:spcPct val="115000"/>
              </a:lnSpc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	PROFESSIONAL REPORTS</a:t>
            </a:r>
          </a:p>
          <a:p>
            <a:pPr marR="0" lvl="0">
              <a:lnSpc>
                <a:spcPct val="115000"/>
              </a:lnSpc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	COMMITTEE REPORTS</a:t>
            </a:r>
          </a:p>
          <a:p>
            <a:pPr marR="0" lvl="0">
              <a:lnSpc>
                <a:spcPct val="115000"/>
              </a:lnSpc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	COLIN STRIEFSKY</a:t>
            </a:r>
          </a:p>
          <a:p>
            <a:pPr marR="0" lvl="0">
              <a:lnSpc>
                <a:spcPct val="115000"/>
              </a:lnSpc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	</a:t>
            </a:r>
            <a:r>
              <a:rPr lang="en-US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LSA</a:t>
            </a: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GRANT RESOLUTIONS</a:t>
            </a:r>
          </a:p>
          <a:p>
            <a:pPr marR="0" lvl="0">
              <a:lnSpc>
                <a:spcPct val="115000"/>
              </a:lnSpc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	2026 BUDGET</a:t>
            </a:r>
          </a:p>
          <a:p>
            <a:pPr marR="0" lvl="0">
              <a:lnSpc>
                <a:spcPct val="115000"/>
              </a:lnSpc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	REASSESSMENT MILLAGE</a:t>
            </a:r>
          </a:p>
          <a:p>
            <a:pPr marR="0" lvl="0">
              <a:lnSpc>
                <a:spcPct val="115000"/>
              </a:lnSpc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	</a:t>
            </a:r>
            <a:r>
              <a:rPr lang="en-US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R&amp;L</a:t>
            </a: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TRUCKING</a:t>
            </a:r>
          </a:p>
          <a:p>
            <a:pPr marR="0" lvl="0">
              <a:lnSpc>
                <a:spcPct val="115000"/>
              </a:lnSpc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	NEW BUSINESS</a:t>
            </a:r>
          </a:p>
          <a:p>
            <a:pPr marR="0" lvl="0">
              <a:lnSpc>
                <a:spcPct val="115000"/>
              </a:lnSpc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	ADJOURNMENT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40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11/20/2025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92,601.08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1,207.95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7,049.82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135,785.76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4,697.69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400.59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1,161.83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25,580.80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1,173.90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128.28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182.95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26,498.51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194.00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19,794.92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9,369.64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162,303.29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488,353.70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14,819.23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Long Term Debt                   0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16388</TotalTime>
  <Words>235</Words>
  <Application>Microsoft Office PowerPoint</Application>
  <PresentationFormat>Widescreen</PresentationFormat>
  <Paragraphs>49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Algerian</vt:lpstr>
      <vt:lpstr>Aptos</vt:lpstr>
      <vt:lpstr>Arial</vt:lpstr>
      <vt:lpstr>Calibri</vt:lpstr>
      <vt:lpstr>Century Gothic</vt:lpstr>
      <vt:lpstr>Copperplate Gothic Bold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271</cp:revision>
  <dcterms:created xsi:type="dcterms:W3CDTF">2019-10-03T16:39:17Z</dcterms:created>
  <dcterms:modified xsi:type="dcterms:W3CDTF">2025-11-20T16:03:15Z</dcterms:modified>
</cp:coreProperties>
</file>